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4" r:id="rId5"/>
    <p:sldId id="266" r:id="rId6"/>
    <p:sldId id="265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EAEAEA"/>
    <a:srgbClr val="100E0E"/>
    <a:srgbClr val="BCA993"/>
    <a:srgbClr val="0F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40" autoAdjust="0"/>
  </p:normalViewPr>
  <p:slideViewPr>
    <p:cSldViewPr snapToGrid="0">
      <p:cViewPr varScale="1">
        <p:scale>
          <a:sx n="92" d="100"/>
          <a:sy n="92" d="100"/>
        </p:scale>
        <p:origin x="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A404F-B9F2-43EC-BC32-1FCD1120DBA5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6C8D8-E54D-46DE-964A-8F2F4AD9C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2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本次面试共分两个环节：个人笔试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个人笔试环节（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）：我们会在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中给出五道题目和相应的原型链接，请面试者自行阅读题目并体验对应的原型，并就原型的优势与劣势、出彩之处和存在的问题，多方面多角度地给出你的思考、评价与建议。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）：我们会根据面试者的答卷，将各位同学分流至对应不同题目的若干小组，在小组合作中，你们需要汇总上一阶段的成果，并做进一步地探讨，本环节结束后，各组需要派出一名代表做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分钟的汇报展示，每组展示结束后，该组同学需进行简短的自我介绍并阐释自己在组内的分工。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C8D8-E54D-46DE-964A-8F2F4AD9CC7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24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本次面试共分两个环节：个人笔试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个人笔试环节（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）：我们会在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中给出五道题目和相应的原型链接，请面试者自行阅读题目并体验对应的原型，并就原型的优势与劣势、出彩之处和存在的问题，多方面多角度地给出你的思考、评价与建议。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）：我们会根据面试者的答卷，将各位同学分流至对应不同题目的若干小组，在小组合作中，你们需要汇总上一阶段的成果，并做进一步地探讨，本环节结束后，各组需要派出一名代表做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分钟的汇报展示，每组展示结束后，该组同学需进行简短的自我介绍并阐释自己在组内的分工。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C8D8-E54D-46DE-964A-8F2F4AD9CC7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396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本次面试共分两个环节：个人笔试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个人笔试环节（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）：我们会在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中给出五道题目和相应的原型链接，请面试者自行阅读题目并体验对应的原型，并就原型的优势与劣势、出彩之处和存在的问题，多方面多角度地给出你的思考、评价与建议。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）：我们会根据面试者的答卷，将各位同学分流至对应不同题目的若干小组，在小组合作中，你们需要汇总上一阶段的成果，并做进一步地探讨，本环节结束后，各组需要派出一名代表做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分钟的汇报展示，每组展示结束后，该组同学需进行简短的自我介绍并阐释自己在组内的分工。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C8D8-E54D-46DE-964A-8F2F4AD9CC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51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本次面试共分两个环节：个人笔试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个人笔试环节（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）：我们会在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中给出五道题目和相应的原型链接，请面试者自行阅读题目并体验对应的原型，并就原型的优势与劣势、出彩之处和存在的问题，多方面多角度地给出你的思考、评价与建议。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）：我们会根据面试者的答卷，将各位同学分流至对应不同题目的若干小组，在小组合作中，你们需要汇总上一阶段的成果，并做进一步地探讨，本环节结束后，各组需要派出一名代表做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分钟的汇报展示，每组展示结束后，该组同学需进行简短的自我介绍并阐释自己在组内的分工。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C8D8-E54D-46DE-964A-8F2F4AD9CC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27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本次面试共分两个环节：个人笔试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个人笔试环节（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）：我们会在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中给出五道题目和相应的原型链接，请面试者自行阅读题目并体验对应的原型，并就原型的优势与劣势、出彩之处和存在的问题，多方面多角度地给出你的思考、评价与建议。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）：我们会根据面试者的答卷，将各位同学分流至对应不同题目的若干小组，在小组合作中，你们需要汇总上一阶段的成果，并做进一步地探讨，本环节结束后，各组需要派出一名代表做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分钟的汇报展示，每组展示结束后，该组同学需进行简短的自我介绍并阐释自己在组内的分工。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C8D8-E54D-46DE-964A-8F2F4AD9CC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882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本次面试共分两个环节：个人笔试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个人笔试环节（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）：我们会在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中给出五道题目和相应的原型链接，请面试者自行阅读题目并体验对应的原型，并就原型的优势与劣势、出彩之处和存在的问题，多方面多角度地给出你的思考、评价与建议。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小组合作环节（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30min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）：我们会根据面试者的答卷，将各位同学分流至对应不同题目的若干小组，在小组合作中，你们需要汇总上一阶段的成果，并做进一步地探讨，本环节结束后，各组需要派出一名代表做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分钟的汇报展示，每组展示结束后，该组同学需进行简短的自我介绍并阐释自己在组内的分工。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C8D8-E54D-46DE-964A-8F2F4AD9CC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73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2C30C-EA6F-4E54-805F-B63565DCB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4D5BAE-0BCA-4EFE-814F-4063A50D9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83D15-E899-49D9-A483-8243BC97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9A655F-BDD0-49E4-BFA7-4EE7CDF0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7BC0EA-8115-49E5-B5F8-422BCF2B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4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B235F-8F05-4DE7-8CDE-ABE443A9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EA416F-5972-40A4-8F35-106AD744C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5B1E7D-693D-4295-9528-082C4176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3BC103-0C7F-4BBE-9145-2C5FE37C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2E89E2-BC49-4403-8C05-66F75777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91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803160-A3FF-488C-89B9-38EE2D03D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80ECF0-B113-474F-9D3F-587727A8E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F9C06-CE55-42BE-8D2C-5684C352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70ABE0-B79E-476D-8773-391F65124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D331A-FB7E-43DC-B553-2CDFF44B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29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7F6A8-0BDF-4A7D-B5D8-46598172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9DBC0-6F4B-4F87-A7A7-CA1F0F1E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C66206-6E72-4DDC-B73E-B50F6CCE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8EDB55-D7AD-4A4A-B4D2-3EE53A13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BAFBFF-9A05-416D-817E-C1DDEDE7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21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7D9B7-3E0B-48E6-A7ED-B64DA611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1260AA-B582-4AFA-B462-369FD0313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E05B45-4F1F-4D2F-A89C-0E2286A48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753E46-D71D-4E26-A82E-DA222332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35BBBC-9A04-4843-AF9A-D1C7D5AE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9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B0A1C-FB99-4FEB-8DFC-2A2E98C9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85A05-D7CF-48C3-89BA-62E14382C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1C081C-B3B3-43D0-8C44-0ABFFABB4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58EC6C-87B7-4F02-A3BA-E2A5173B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06F681-FECD-4D12-A0A2-A41AE11A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7F3BFC-4618-4DA5-A6D5-F77BCA0B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20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3A6BE-97E5-45C8-8B6F-371B6FF20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514D00-D094-4EC9-8A70-F86BB9782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02CBE7-DD76-403A-B6CB-BFCB7A2B7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406041-DAA3-435F-8BCC-E76A6384F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A1268D-B0B1-45F5-B98D-1DA30F7E0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FE734F-4387-4F71-8696-035B3019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205779-AA32-493C-A026-696A00DB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78DDDB-3A40-4572-A483-E9E1A4AA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32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0CB0A-D17B-48CD-B1CC-BE1C1378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F32FA8-6DF1-4681-85D7-0A5484C8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A17589-E54C-4236-9E22-036BC10A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2BA315-9EFA-4DB6-96D9-496CDB1C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570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8773A2-212B-460D-8E1D-009194A2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9F9D0C-D2B8-4F0D-9609-5CAFE6332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EB2FF4-7601-47E5-9799-0254831E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13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CE75B-78AA-4944-AF23-E9A71AFF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D3112-823C-4F21-973C-1AB79F1A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6CF121-A56D-492C-97FC-18D8F8E7B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08D9A0-D59E-4996-95DF-922A519C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84DD5C-E549-4DE3-B977-A549D859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F930D8-D71B-4DC2-8FC9-75FB2A18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7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57016-582A-4F54-928B-EC8F7C6A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F3E18B-305F-4B2D-8105-90853A4A87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C34097-B489-4F61-B414-74967071C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1BD32F-C03D-40A6-8947-745DC465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4B2174-10A1-466D-9E61-A069EC51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3A839D-C133-4073-9F29-646F41E7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07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95587F-25E7-4319-A4E6-34748A1E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05B53E-463F-48CF-B525-C84F83A37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567CC2-31E0-4736-B4D0-E7608FC0C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283BE-66FA-4273-9962-83CDD982B06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8C9EC4-47E2-44EC-BCE9-2ADECCF88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216530-A203-4318-AE86-CC8D6F894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829F-66A2-4011-AA84-BA56B13025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36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odao.cc/app/02addd38cf243d060d199cd33fa8b19282072ec0?simulator_type=device&amp;stick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ao.cc/app/b1630603320b9e9fa8b27cbf261bac8fba638e50?simulator_type=device&amp;stick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odao.cc/app/72bcc1d6661b5bd38f224f40b66af23e1f283e7f?simulator_type=device&amp;stick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odao.cc/app/0898806bd04ee1b1e3e2d524f93376213cc36cb2?simulator_type=device&amp;stick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dao.cc/app/0549a99c69647607e0faf10a25b7e692858e2523?simulator_type=device&amp;stick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325FC5-863C-4716-ACBC-C9C23DE33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ED8A2FE-5636-4BFC-95CE-AC035328D84D}"/>
              </a:ext>
            </a:extLst>
          </p:cNvPr>
          <p:cNvSpPr/>
          <p:nvPr/>
        </p:nvSpPr>
        <p:spPr>
          <a:xfrm>
            <a:off x="8776252" y="178904"/>
            <a:ext cx="3245126" cy="1470992"/>
          </a:xfrm>
          <a:prstGeom prst="rect">
            <a:avLst/>
          </a:prstGeom>
          <a:solidFill>
            <a:srgbClr val="0F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8D63E3-16F7-4E96-AE13-550EC79E4BD9}"/>
              </a:ext>
            </a:extLst>
          </p:cNvPr>
          <p:cNvSpPr/>
          <p:nvPr/>
        </p:nvSpPr>
        <p:spPr>
          <a:xfrm>
            <a:off x="6639476" y="1775559"/>
            <a:ext cx="5790166" cy="1569660"/>
          </a:xfrm>
          <a:prstGeom prst="rect">
            <a:avLst/>
          </a:prstGeom>
          <a:noFill/>
          <a:scene3d>
            <a:camera prst="isometricRightUp">
              <a:rot lat="2100000" lon="20700000" rev="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solidFill>
                  <a:srgbClr val="BCA99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造字工房言宋（非商用）常规体" pitchFamily="50" charset="-122"/>
                <a:ea typeface="造字工房言宋（非商用）常规体" pitchFamily="50" charset="-122"/>
              </a:rPr>
              <a:t>求是潮</a:t>
            </a:r>
            <a:endParaRPr lang="zh-CN" altLang="en-US" sz="9600" b="0" cap="none" spc="0" dirty="0">
              <a:ln w="0"/>
              <a:solidFill>
                <a:srgbClr val="BCA99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造字工房言宋（非商用）常规体" pitchFamily="50" charset="-122"/>
              <a:ea typeface="造字工房言宋（非商用）常规体" pitchFamily="50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59CC7C-53BB-4CD0-87B0-17C1894C5C57}"/>
              </a:ext>
            </a:extLst>
          </p:cNvPr>
          <p:cNvSpPr txBox="1"/>
          <p:nvPr/>
        </p:nvSpPr>
        <p:spPr>
          <a:xfrm>
            <a:off x="6345045" y="3299883"/>
            <a:ext cx="6379028" cy="923330"/>
          </a:xfrm>
          <a:prstGeom prst="rect">
            <a:avLst/>
          </a:prstGeom>
          <a:noFill/>
          <a:scene3d>
            <a:camera prst="isometricRightUp">
              <a:rot lat="2100000" lon="207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rgbClr val="BCA99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造字工房言宋（非商用）常规体" pitchFamily="50" charset="-122"/>
                <a:ea typeface="造字工房言宋（非商用）常规体" pitchFamily="50" charset="-122"/>
              </a:rPr>
              <a:t>产品运营部门</a:t>
            </a:r>
            <a:endParaRPr lang="zh-CN" altLang="en-US" sz="5400" b="0" cap="none" spc="0" dirty="0">
              <a:ln w="0"/>
              <a:solidFill>
                <a:srgbClr val="BCA99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造字工房言宋（非商用）常规体" pitchFamily="50" charset="-122"/>
              <a:ea typeface="造字工房言宋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82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62403F8-5C1A-4FA3-8F28-C11DF1884645}"/>
              </a:ext>
            </a:extLst>
          </p:cNvPr>
          <p:cNvSpPr txBox="1"/>
          <p:nvPr/>
        </p:nvSpPr>
        <p:spPr>
          <a:xfrm>
            <a:off x="858332" y="640993"/>
            <a:ext cx="10475335" cy="5576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本次面试共分两个环节：个人笔试</a:t>
            </a:r>
            <a:r>
              <a:rPr lang="en-US" altLang="zh-CN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+</a:t>
            </a:r>
            <a:r>
              <a:rPr lang="zh-CN" alt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小组合作。</a:t>
            </a:r>
            <a:endParaRPr lang="en-US" altLang="zh-CN" sz="2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个人笔试环节（</a:t>
            </a:r>
            <a:r>
              <a:rPr lang="en-US" altLang="zh-CN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25min</a:t>
            </a:r>
            <a:r>
              <a:rPr lang="zh-CN" alt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）：我们会在</a:t>
            </a:r>
            <a:r>
              <a:rPr lang="en-US" altLang="zh-CN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PPT</a:t>
            </a:r>
            <a:r>
              <a:rPr lang="zh-CN" alt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中给出五道题目和相应的原型链接，请面试者自行阅读题目并体验对应的原型，并就原型的优势与劣势、出彩之处和存在的问题，多方面多角度地给出你的思考、评价与建议。</a:t>
            </a:r>
            <a:endParaRPr lang="en-US" altLang="zh-CN" sz="2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小组合作环节（</a:t>
            </a:r>
            <a:r>
              <a:rPr lang="en-US" altLang="zh-CN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30min</a:t>
            </a:r>
            <a:r>
              <a:rPr lang="zh-CN" alt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）：我们会根据面试者的答卷，将各位同学分流至对应不同题目的若干小组，在小组合作中，你们需要汇总上一阶段的成果，并做进一步地探讨，本环节结束后，各组需要派出一名代表做</a:t>
            </a:r>
            <a:r>
              <a:rPr lang="en-US" altLang="zh-CN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5</a:t>
            </a:r>
            <a:r>
              <a:rPr lang="zh-CN" altLang="en-US" sz="2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分钟的汇报展示，每组展示结束后，该组同学需进行简短的自我介绍并阐释自己在组内的分工。</a:t>
            </a:r>
          </a:p>
        </p:txBody>
      </p:sp>
    </p:spTree>
    <p:extLst>
      <p:ext uri="{BB962C8B-B14F-4D97-AF65-F5344CB8AC3E}">
        <p14:creationId xmlns:p14="http://schemas.microsoft.com/office/powerpoint/2010/main" val="130668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547CE8B-2662-4BCB-8E39-2038197B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138" y="0"/>
            <a:ext cx="6094926" cy="45261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D29AA0-34AA-4CB5-A68A-964F1C4B6EC4}"/>
              </a:ext>
            </a:extLst>
          </p:cNvPr>
          <p:cNvSpPr txBox="1"/>
          <p:nvPr/>
        </p:nvSpPr>
        <p:spPr>
          <a:xfrm>
            <a:off x="3100138" y="5611067"/>
            <a:ext cx="6096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https://modao.cc/app/02addd38cf243d060d199cd33fa8b19282072ec0?simulator_type=device&amp;sticky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9D034E-9109-4D1E-8D4E-80E19D2FF6DE}"/>
              </a:ext>
            </a:extLst>
          </p:cNvPr>
          <p:cNvSpPr txBox="1"/>
          <p:nvPr/>
        </p:nvSpPr>
        <p:spPr>
          <a:xfrm>
            <a:off x="3050507" y="4526128"/>
            <a:ext cx="6094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hlinkClick r:id="rId4"/>
              </a:rPr>
              <a:t>求是</a:t>
            </a:r>
            <a:r>
              <a:rPr lang="en-US" altLang="zh-CN" sz="4800" dirty="0">
                <a:hlinkClick r:id="rId4"/>
              </a:rPr>
              <a:t>Study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1890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D29AA0-34AA-4CB5-A68A-964F1C4B6EC4}"/>
              </a:ext>
            </a:extLst>
          </p:cNvPr>
          <p:cNvSpPr txBox="1"/>
          <p:nvPr/>
        </p:nvSpPr>
        <p:spPr>
          <a:xfrm>
            <a:off x="3100138" y="5611067"/>
            <a:ext cx="6096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https://modao.cc/app/b1630603320b9e9fa8b27cbf261bac8fba638e50?simulator_type=device&amp;sticky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9D034E-9109-4D1E-8D4E-80E19D2FF6DE}"/>
              </a:ext>
            </a:extLst>
          </p:cNvPr>
          <p:cNvSpPr txBox="1"/>
          <p:nvPr/>
        </p:nvSpPr>
        <p:spPr>
          <a:xfrm>
            <a:off x="3050507" y="4526128"/>
            <a:ext cx="6094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hlinkClick r:id="rId3"/>
              </a:rPr>
              <a:t>求是淘</a:t>
            </a:r>
            <a:endParaRPr lang="zh-CN" altLang="en-US" sz="4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B535C0-8274-4991-AB5E-1CA231555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868" y="712161"/>
            <a:ext cx="6101196" cy="31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BE7B83-E053-4FA6-B91E-D12A1A77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138" y="372711"/>
            <a:ext cx="6094926" cy="378070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3E3922-BD9B-488F-BB02-2C170513DF31}"/>
              </a:ext>
            </a:extLst>
          </p:cNvPr>
          <p:cNvSpPr txBox="1"/>
          <p:nvPr/>
        </p:nvSpPr>
        <p:spPr>
          <a:xfrm>
            <a:off x="3044597" y="5611067"/>
            <a:ext cx="6096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https://modao.cc/app/72bcc1d6661b5bd38f224f40b66af23e1f283e7f?simulator_type=device&amp;sticky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7C718E-54C8-4123-ABDC-EA01145F40F0}"/>
              </a:ext>
            </a:extLst>
          </p:cNvPr>
          <p:cNvSpPr txBox="1"/>
          <p:nvPr/>
        </p:nvSpPr>
        <p:spPr>
          <a:xfrm>
            <a:off x="2994966" y="4526128"/>
            <a:ext cx="6094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hlinkClick r:id="rId4"/>
              </a:rPr>
              <a:t>求是音乐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42850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601C596-0243-419A-BE18-F1203ABDD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"/>
          <a:stretch/>
        </p:blipFill>
        <p:spPr>
          <a:xfrm>
            <a:off x="3100138" y="-5361"/>
            <a:ext cx="6094926" cy="45088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3E3922-BD9B-488F-BB02-2C170513DF31}"/>
              </a:ext>
            </a:extLst>
          </p:cNvPr>
          <p:cNvSpPr txBox="1"/>
          <p:nvPr/>
        </p:nvSpPr>
        <p:spPr>
          <a:xfrm>
            <a:off x="3044597" y="5611067"/>
            <a:ext cx="6096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https://modao.cc/app/0898806bd04ee1b1e3e2d524f93376213cc36cb2?simulator_type=device&amp;sticky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7C718E-54C8-4123-ABDC-EA01145F40F0}"/>
              </a:ext>
            </a:extLst>
          </p:cNvPr>
          <p:cNvSpPr txBox="1"/>
          <p:nvPr/>
        </p:nvSpPr>
        <p:spPr>
          <a:xfrm>
            <a:off x="2994966" y="4526128"/>
            <a:ext cx="6094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hlinkClick r:id="rId4"/>
              </a:rPr>
              <a:t>WE·</a:t>
            </a:r>
            <a:r>
              <a:rPr lang="zh-CN" altLang="en-US" sz="4800" dirty="0">
                <a:hlinkClick r:id="rId4"/>
              </a:rPr>
              <a:t>唯一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0199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C3E3922-BD9B-488F-BB02-2C170513DF31}"/>
              </a:ext>
            </a:extLst>
          </p:cNvPr>
          <p:cNvSpPr txBox="1"/>
          <p:nvPr/>
        </p:nvSpPr>
        <p:spPr>
          <a:xfrm>
            <a:off x="3044597" y="5611067"/>
            <a:ext cx="6096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https://modao.cc/app/0549a99c69647607e0faf10a25b7e692858e2523?simulator_type=device&amp;sticky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7C718E-54C8-4123-ABDC-EA01145F40F0}"/>
              </a:ext>
            </a:extLst>
          </p:cNvPr>
          <p:cNvSpPr txBox="1"/>
          <p:nvPr/>
        </p:nvSpPr>
        <p:spPr>
          <a:xfrm>
            <a:off x="2994966" y="4526128"/>
            <a:ext cx="6094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hlinkClick r:id="rId3"/>
              </a:rPr>
              <a:t>星公益</a:t>
            </a:r>
            <a:endParaRPr lang="zh-CN" altLang="en-US" sz="4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29230BA-1FE3-43A6-B009-F8AFC4D51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138" y="1130314"/>
            <a:ext cx="6094926" cy="22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6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1290</Words>
  <Application>Microsoft Office PowerPoint</Application>
  <PresentationFormat>宽屏</PresentationFormat>
  <Paragraphs>41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造字工房言宋（非商用）常规体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 子白</dc:creator>
  <cp:lastModifiedBy>林 子白</cp:lastModifiedBy>
  <cp:revision>26</cp:revision>
  <dcterms:created xsi:type="dcterms:W3CDTF">2020-09-15T09:24:41Z</dcterms:created>
  <dcterms:modified xsi:type="dcterms:W3CDTF">2020-09-26T16:52:01Z</dcterms:modified>
</cp:coreProperties>
</file>